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1" r:id="rId5"/>
    <p:sldId id="262" r:id="rId6"/>
  </p:sldIdLst>
  <p:sldSz cx="14630400" cy="8229600"/>
  <p:notesSz cx="8229600" cy="14630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onocraft" panose="02000503000000000000" pitchFamily="2" charset="-79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56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465308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ru-RU" sz="3900" dirty="0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Система управление интернет-магазином техники </a:t>
            </a:r>
            <a:endParaRPr lang="en-US" sz="390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4663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EC67DA-4EE8-442B-9E75-C1F491EC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348" y="0"/>
            <a:ext cx="7074052" cy="821838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A35881C-EF5D-42DA-BEFA-B3836D2BD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349" y="1"/>
            <a:ext cx="7074052" cy="82183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FF3845-4CEE-4906-A7C4-CBC6A835D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15"/>
            <a:ext cx="14605605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87730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900"/>
              </a:lnSpc>
            </a:pPr>
            <a:r>
              <a:rPr lang="ru-RU" sz="3200" b="1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Концептуальная модель данных</a:t>
            </a:r>
            <a:endParaRPr lang="en-US" sz="3100" dirty="0">
              <a:solidFill>
                <a:schemeClr val="bg1"/>
              </a:solidFill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0C2578D-F224-4EE4-9364-EA8FBEE3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0" y="2426925"/>
            <a:ext cx="6005053" cy="44602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33360E7-8239-4F24-B276-604E5042A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11" y="0"/>
            <a:ext cx="6280189" cy="8229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406421-411D-4EB8-8B4D-12E6CCD5C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2236" y="510778"/>
            <a:ext cx="7659529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ru-RU" sz="3100" dirty="0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Логическая модель</a:t>
            </a:r>
            <a:endParaRPr lang="en-US" sz="310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F8D2007-C279-4E5F-9DBD-6EBE89BF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27" y="1721114"/>
            <a:ext cx="7843395" cy="532827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5A2C088-5C11-4C58-85C2-3FF5E39E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765" y="-1"/>
            <a:ext cx="6228635" cy="830033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17B792-C9C5-4848-886B-92C6D46F9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12212717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ru-RU" sz="3650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Физическая модель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3A6C89-B216-4F74-8602-8793239A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98" y="0"/>
            <a:ext cx="5299702" cy="820150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EE61D75-A315-4DCA-A941-126F1A9F3F8A}"/>
              </a:ext>
            </a:extLst>
          </p:cNvPr>
          <p:cNvSpPr/>
          <p:nvPr/>
        </p:nvSpPr>
        <p:spPr>
          <a:xfrm>
            <a:off x="494596" y="7474688"/>
            <a:ext cx="65866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https://github.com/ImShef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C54743-712A-4372-8065-4F015E298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4" y="2413308"/>
            <a:ext cx="6697010" cy="2467319"/>
          </a:xfrm>
          <a:prstGeom prst="rect">
            <a:avLst/>
          </a:prstGeom>
        </p:spPr>
      </p:pic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9D4280A7-390D-4F3C-ADCD-7B4F62FA6B89}"/>
              </a:ext>
            </a:extLst>
          </p:cNvPr>
          <p:cNvSpPr/>
          <p:nvPr/>
        </p:nvSpPr>
        <p:spPr>
          <a:xfrm>
            <a:off x="7474688" y="2817628"/>
            <a:ext cx="1856010" cy="14141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ОНО РАБОТАЕТ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04D72A-235B-47B3-9519-91305D7D2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4630399" cy="824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36989" y="701935"/>
            <a:ext cx="7556421" cy="1054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ru-RU" sz="4800" dirty="0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Репозиторий </a:t>
            </a:r>
            <a:r>
              <a:rPr lang="en-US" sz="4800" dirty="0" err="1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Github</a:t>
            </a:r>
            <a:endParaRPr lang="en-US" sz="480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29B4B69-153D-4CA4-9067-DD3073D6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285" y="3806457"/>
            <a:ext cx="4413115" cy="442314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75824C7-3A8B-4429-8ADE-89673F61A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711" y="2211573"/>
            <a:ext cx="4306186" cy="430618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9C54E65-BF16-4409-BFF0-0C7031408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6927"/>
            <a:ext cx="4302674" cy="430267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F3E38D2-97B6-45E9-B1F4-CF2B7D908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9241E31-2C3B-481A-8406-C920AC959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-1"/>
            <a:ext cx="14630401" cy="822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27</Words>
  <Application>Microsoft Office PowerPoint</Application>
  <PresentationFormat>Произвольный</PresentationFormat>
  <Paragraphs>12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Calibri</vt:lpstr>
      <vt:lpstr>Arial</vt:lpstr>
      <vt:lpstr>Monocraft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VLADIMIR SHLIAKHOV</dc:creator>
  <cp:lastModifiedBy>VLADIMIR SHLIAKHOV</cp:lastModifiedBy>
  <cp:revision>6</cp:revision>
  <dcterms:created xsi:type="dcterms:W3CDTF">2025-11-23T18:21:12Z</dcterms:created>
  <dcterms:modified xsi:type="dcterms:W3CDTF">2025-11-23T19:10:55Z</dcterms:modified>
</cp:coreProperties>
</file>